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1" r:id="rId15"/>
    <p:sldId id="272"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1968F72C-E26F-41CF-BC61-040A775906AC}" type="datetimeFigureOut">
              <a:rPr lang="tr-TR" smtClean="0"/>
              <a:t>10.02.2022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FD6ED5-384D-4126-AF3F-D2EE2DCFADA6}" type="slidenum">
              <a:rPr lang="tr-TR" smtClean="0"/>
              <a:t>‹#›</a:t>
            </a:fld>
            <a:endParaRPr lang="tr-TR"/>
          </a:p>
        </p:txBody>
      </p:sp>
    </p:spTree>
    <p:extLst>
      <p:ext uri="{BB962C8B-B14F-4D97-AF65-F5344CB8AC3E}">
        <p14:creationId xmlns:p14="http://schemas.microsoft.com/office/powerpoint/2010/main" val="3655483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968F72C-E26F-41CF-BC61-040A775906AC}" type="datetimeFigureOut">
              <a:rPr lang="tr-TR" smtClean="0"/>
              <a:t>10.02.2022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4FD6ED5-384D-4126-AF3F-D2EE2DCFADA6}" type="slidenum">
              <a:rPr lang="tr-TR" smtClean="0"/>
              <a:t>‹#›</a:t>
            </a:fld>
            <a:endParaRPr lang="tr-TR"/>
          </a:p>
        </p:txBody>
      </p:sp>
    </p:spTree>
    <p:extLst>
      <p:ext uri="{BB962C8B-B14F-4D97-AF65-F5344CB8AC3E}">
        <p14:creationId xmlns:p14="http://schemas.microsoft.com/office/powerpoint/2010/main" val="1317158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968F72C-E26F-41CF-BC61-040A775906AC}" type="datetimeFigureOut">
              <a:rPr lang="tr-TR" smtClean="0"/>
              <a:t>10.02.2022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4FD6ED5-384D-4126-AF3F-D2EE2DCFADA6}" type="slidenum">
              <a:rPr lang="tr-TR" smtClean="0"/>
              <a:t>‹#›</a:t>
            </a:fld>
            <a:endParaRPr lang="tr-TR"/>
          </a:p>
        </p:txBody>
      </p:sp>
    </p:spTree>
    <p:extLst>
      <p:ext uri="{BB962C8B-B14F-4D97-AF65-F5344CB8AC3E}">
        <p14:creationId xmlns:p14="http://schemas.microsoft.com/office/powerpoint/2010/main" val="3058187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968F72C-E26F-41CF-BC61-040A775906AC}" type="datetimeFigureOut">
              <a:rPr lang="tr-TR" smtClean="0"/>
              <a:t>10.02.2022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4FD6ED5-384D-4126-AF3F-D2EE2DCFADA6}" type="slidenum">
              <a:rPr lang="tr-TR" smtClean="0"/>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2028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968F72C-E26F-41CF-BC61-040A775906AC}" type="datetimeFigureOut">
              <a:rPr lang="tr-TR" smtClean="0"/>
              <a:t>10.02.2022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4FD6ED5-384D-4126-AF3F-D2EE2DCFADA6}" type="slidenum">
              <a:rPr lang="tr-TR" smtClean="0"/>
              <a:t>‹#›</a:t>
            </a:fld>
            <a:endParaRPr lang="tr-TR"/>
          </a:p>
        </p:txBody>
      </p:sp>
    </p:spTree>
    <p:extLst>
      <p:ext uri="{BB962C8B-B14F-4D97-AF65-F5344CB8AC3E}">
        <p14:creationId xmlns:p14="http://schemas.microsoft.com/office/powerpoint/2010/main" val="3183668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1968F72C-E26F-41CF-BC61-040A775906AC}" type="datetimeFigureOut">
              <a:rPr lang="tr-TR" smtClean="0"/>
              <a:t>10.02.2022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4FD6ED5-384D-4126-AF3F-D2EE2DCFADA6}" type="slidenum">
              <a:rPr lang="tr-TR" smtClean="0"/>
              <a:t>‹#›</a:t>
            </a:fld>
            <a:endParaRPr lang="tr-TR"/>
          </a:p>
        </p:txBody>
      </p:sp>
    </p:spTree>
    <p:extLst>
      <p:ext uri="{BB962C8B-B14F-4D97-AF65-F5344CB8AC3E}">
        <p14:creationId xmlns:p14="http://schemas.microsoft.com/office/powerpoint/2010/main" val="2474310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1968F72C-E26F-41CF-BC61-040A775906AC}" type="datetimeFigureOut">
              <a:rPr lang="tr-TR" smtClean="0"/>
              <a:t>10.02.2022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4FD6ED5-384D-4126-AF3F-D2EE2DCFADA6}" type="slidenum">
              <a:rPr lang="tr-TR" smtClean="0"/>
              <a:t>‹#›</a:t>
            </a:fld>
            <a:endParaRPr lang="tr-TR"/>
          </a:p>
        </p:txBody>
      </p:sp>
    </p:spTree>
    <p:extLst>
      <p:ext uri="{BB962C8B-B14F-4D97-AF65-F5344CB8AC3E}">
        <p14:creationId xmlns:p14="http://schemas.microsoft.com/office/powerpoint/2010/main" val="2415146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68F72C-E26F-41CF-BC61-040A775906AC}" type="datetimeFigureOut">
              <a:rPr lang="tr-TR" smtClean="0"/>
              <a:t>10.02.2022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FD6ED5-384D-4126-AF3F-D2EE2DCFADA6}" type="slidenum">
              <a:rPr lang="tr-TR" smtClean="0"/>
              <a:t>‹#›</a:t>
            </a:fld>
            <a:endParaRPr lang="tr-TR"/>
          </a:p>
        </p:txBody>
      </p:sp>
    </p:spTree>
    <p:extLst>
      <p:ext uri="{BB962C8B-B14F-4D97-AF65-F5344CB8AC3E}">
        <p14:creationId xmlns:p14="http://schemas.microsoft.com/office/powerpoint/2010/main" val="2976777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68F72C-E26F-41CF-BC61-040A775906AC}" type="datetimeFigureOut">
              <a:rPr lang="tr-TR" smtClean="0"/>
              <a:t>10.02.2022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FD6ED5-384D-4126-AF3F-D2EE2DCFADA6}" type="slidenum">
              <a:rPr lang="tr-TR" smtClean="0"/>
              <a:t>‹#›</a:t>
            </a:fld>
            <a:endParaRPr lang="tr-TR"/>
          </a:p>
        </p:txBody>
      </p:sp>
    </p:spTree>
    <p:extLst>
      <p:ext uri="{BB962C8B-B14F-4D97-AF65-F5344CB8AC3E}">
        <p14:creationId xmlns:p14="http://schemas.microsoft.com/office/powerpoint/2010/main" val="386133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68F72C-E26F-41CF-BC61-040A775906AC}" type="datetimeFigureOut">
              <a:rPr lang="tr-TR" smtClean="0"/>
              <a:t>10.02.2022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FD6ED5-384D-4126-AF3F-D2EE2DCFADA6}" type="slidenum">
              <a:rPr lang="tr-TR" smtClean="0"/>
              <a:t>‹#›</a:t>
            </a:fld>
            <a:endParaRPr lang="tr-TR"/>
          </a:p>
        </p:txBody>
      </p:sp>
    </p:spTree>
    <p:extLst>
      <p:ext uri="{BB962C8B-B14F-4D97-AF65-F5344CB8AC3E}">
        <p14:creationId xmlns:p14="http://schemas.microsoft.com/office/powerpoint/2010/main" val="292240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68F72C-E26F-41CF-BC61-040A775906AC}" type="datetimeFigureOut">
              <a:rPr lang="tr-TR" smtClean="0"/>
              <a:t>10.02.2022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FD6ED5-384D-4126-AF3F-D2EE2DCFADA6}" type="slidenum">
              <a:rPr lang="tr-TR" smtClean="0"/>
              <a:t>‹#›</a:t>
            </a:fld>
            <a:endParaRPr lang="tr-TR"/>
          </a:p>
        </p:txBody>
      </p:sp>
    </p:spTree>
    <p:extLst>
      <p:ext uri="{BB962C8B-B14F-4D97-AF65-F5344CB8AC3E}">
        <p14:creationId xmlns:p14="http://schemas.microsoft.com/office/powerpoint/2010/main" val="1811803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968F72C-E26F-41CF-BC61-040A775906AC}" type="datetimeFigureOut">
              <a:rPr lang="tr-TR" smtClean="0"/>
              <a:t>10.02.2022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FD6ED5-384D-4126-AF3F-D2EE2DCFADA6}" type="slidenum">
              <a:rPr lang="tr-TR" smtClean="0"/>
              <a:t>‹#›</a:t>
            </a:fld>
            <a:endParaRPr lang="tr-TR"/>
          </a:p>
        </p:txBody>
      </p:sp>
    </p:spTree>
    <p:extLst>
      <p:ext uri="{BB962C8B-B14F-4D97-AF65-F5344CB8AC3E}">
        <p14:creationId xmlns:p14="http://schemas.microsoft.com/office/powerpoint/2010/main" val="3540772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968F72C-E26F-41CF-BC61-040A775906AC}" type="datetimeFigureOut">
              <a:rPr lang="tr-TR" smtClean="0"/>
              <a:t>10.02.2022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4FD6ED5-384D-4126-AF3F-D2EE2DCFADA6}" type="slidenum">
              <a:rPr lang="tr-TR" smtClean="0"/>
              <a:t>‹#›</a:t>
            </a:fld>
            <a:endParaRPr lang="tr-TR"/>
          </a:p>
        </p:txBody>
      </p:sp>
    </p:spTree>
    <p:extLst>
      <p:ext uri="{BB962C8B-B14F-4D97-AF65-F5344CB8AC3E}">
        <p14:creationId xmlns:p14="http://schemas.microsoft.com/office/powerpoint/2010/main" val="241940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913774" y="3051012"/>
            <a:ext cx="5106027"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6172200" y="3051012"/>
            <a:ext cx="5105401"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968F72C-E26F-41CF-BC61-040A775906AC}" type="datetimeFigureOut">
              <a:rPr lang="tr-TR" smtClean="0"/>
              <a:t>10.02.2022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4FD6ED5-384D-4126-AF3F-D2EE2DCFADA6}" type="slidenum">
              <a:rPr lang="tr-TR" smtClean="0"/>
              <a:t>‹#›</a:t>
            </a:fld>
            <a:endParaRPr lang="tr-TR"/>
          </a:p>
        </p:txBody>
      </p:sp>
    </p:spTree>
    <p:extLst>
      <p:ext uri="{BB962C8B-B14F-4D97-AF65-F5344CB8AC3E}">
        <p14:creationId xmlns:p14="http://schemas.microsoft.com/office/powerpoint/2010/main" val="854112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968F72C-E26F-41CF-BC61-040A775906AC}" type="datetimeFigureOut">
              <a:rPr lang="tr-TR" smtClean="0"/>
              <a:t>10.02.2022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4FD6ED5-384D-4126-AF3F-D2EE2DCFADA6}" type="slidenum">
              <a:rPr lang="tr-TR" smtClean="0"/>
              <a:t>‹#›</a:t>
            </a:fld>
            <a:endParaRPr lang="tr-TR"/>
          </a:p>
        </p:txBody>
      </p:sp>
    </p:spTree>
    <p:extLst>
      <p:ext uri="{BB962C8B-B14F-4D97-AF65-F5344CB8AC3E}">
        <p14:creationId xmlns:p14="http://schemas.microsoft.com/office/powerpoint/2010/main" val="2780723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968F72C-E26F-41CF-BC61-040A775906AC}" type="datetimeFigureOut">
              <a:rPr lang="tr-TR" smtClean="0"/>
              <a:t>10.02.2022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4FD6ED5-384D-4126-AF3F-D2EE2DCFADA6}" type="slidenum">
              <a:rPr lang="tr-TR" smtClean="0"/>
              <a:t>‹#›</a:t>
            </a:fld>
            <a:endParaRPr lang="tr-TR"/>
          </a:p>
        </p:txBody>
      </p:sp>
    </p:spTree>
    <p:extLst>
      <p:ext uri="{BB962C8B-B14F-4D97-AF65-F5344CB8AC3E}">
        <p14:creationId xmlns:p14="http://schemas.microsoft.com/office/powerpoint/2010/main" val="2909575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968F72C-E26F-41CF-BC61-040A775906AC}" type="datetimeFigureOut">
              <a:rPr lang="tr-TR" smtClean="0"/>
              <a:t>10.02.2022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4FD6ED5-384D-4126-AF3F-D2EE2DCFADA6}" type="slidenum">
              <a:rPr lang="tr-TR" smtClean="0"/>
              <a:t>‹#›</a:t>
            </a:fld>
            <a:endParaRPr lang="tr-TR"/>
          </a:p>
        </p:txBody>
      </p:sp>
    </p:spTree>
    <p:extLst>
      <p:ext uri="{BB962C8B-B14F-4D97-AF65-F5344CB8AC3E}">
        <p14:creationId xmlns:p14="http://schemas.microsoft.com/office/powerpoint/2010/main" val="3098067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968F72C-E26F-41CF-BC61-040A775906AC}" type="datetimeFigureOut">
              <a:rPr lang="tr-TR" smtClean="0"/>
              <a:t>10.02.2022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4FD6ED5-384D-4126-AF3F-D2EE2DCFADA6}" type="slidenum">
              <a:rPr lang="tr-TR" smtClean="0"/>
              <a:t>‹#›</a:t>
            </a:fld>
            <a:endParaRPr lang="tr-TR"/>
          </a:p>
        </p:txBody>
      </p:sp>
    </p:spTree>
    <p:extLst>
      <p:ext uri="{BB962C8B-B14F-4D97-AF65-F5344CB8AC3E}">
        <p14:creationId xmlns:p14="http://schemas.microsoft.com/office/powerpoint/2010/main" val="316530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968F72C-E26F-41CF-BC61-040A775906AC}" type="datetimeFigureOut">
              <a:rPr lang="tr-TR" smtClean="0"/>
              <a:t>10.02.2022</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4FD6ED5-384D-4126-AF3F-D2EE2DCFADA6}" type="slidenum">
              <a:rPr lang="tr-TR" smtClean="0"/>
              <a:t>‹#›</a:t>
            </a:fld>
            <a:endParaRPr lang="tr-TR"/>
          </a:p>
        </p:txBody>
      </p:sp>
    </p:spTree>
    <p:extLst>
      <p:ext uri="{BB962C8B-B14F-4D97-AF65-F5344CB8AC3E}">
        <p14:creationId xmlns:p14="http://schemas.microsoft.com/office/powerpoint/2010/main" val="2577990054"/>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SU DEPOSU KAPLAMA</a:t>
            </a:r>
            <a:endParaRPr lang="tr-TR" dirty="0"/>
          </a:p>
        </p:txBody>
      </p:sp>
    </p:spTree>
    <p:extLst>
      <p:ext uri="{BB962C8B-B14F-4D97-AF65-F5344CB8AC3E}">
        <p14:creationId xmlns:p14="http://schemas.microsoft.com/office/powerpoint/2010/main" val="4137422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990600"/>
            <a:ext cx="8260080" cy="5029200"/>
          </a:xfrm>
        </p:spPr>
      </p:pic>
    </p:spTree>
    <p:extLst>
      <p:ext uri="{BB962C8B-B14F-4D97-AF65-F5344CB8AC3E}">
        <p14:creationId xmlns:p14="http://schemas.microsoft.com/office/powerpoint/2010/main" val="1192229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5440" y="777240"/>
            <a:ext cx="8839200" cy="5288280"/>
          </a:xfrm>
        </p:spPr>
      </p:pic>
    </p:spTree>
    <p:extLst>
      <p:ext uri="{BB962C8B-B14F-4D97-AF65-F5344CB8AC3E}">
        <p14:creationId xmlns:p14="http://schemas.microsoft.com/office/powerpoint/2010/main" val="4217049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5480" y="624841"/>
            <a:ext cx="7650479" cy="5166360"/>
          </a:xfrm>
        </p:spPr>
      </p:pic>
    </p:spTree>
    <p:extLst>
      <p:ext uri="{BB962C8B-B14F-4D97-AF65-F5344CB8AC3E}">
        <p14:creationId xmlns:p14="http://schemas.microsoft.com/office/powerpoint/2010/main" val="1078051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0881" y="670561"/>
            <a:ext cx="6964680" cy="5120640"/>
          </a:xfrm>
        </p:spPr>
      </p:pic>
    </p:spTree>
    <p:extLst>
      <p:ext uri="{BB962C8B-B14F-4D97-AF65-F5344CB8AC3E}">
        <p14:creationId xmlns:p14="http://schemas.microsoft.com/office/powerpoint/2010/main" val="1079865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5480" y="701041"/>
            <a:ext cx="8351519" cy="5090160"/>
          </a:xfrm>
        </p:spPr>
      </p:pic>
    </p:spTree>
    <p:extLst>
      <p:ext uri="{BB962C8B-B14F-4D97-AF65-F5344CB8AC3E}">
        <p14:creationId xmlns:p14="http://schemas.microsoft.com/office/powerpoint/2010/main" val="3641818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4080" y="762000"/>
            <a:ext cx="7437119" cy="5196839"/>
          </a:xfrm>
        </p:spPr>
      </p:pic>
    </p:spTree>
    <p:extLst>
      <p:ext uri="{BB962C8B-B14F-4D97-AF65-F5344CB8AC3E}">
        <p14:creationId xmlns:p14="http://schemas.microsoft.com/office/powerpoint/2010/main" val="612162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6960" y="914400"/>
            <a:ext cx="7757159" cy="5196839"/>
          </a:xfrm>
        </p:spPr>
      </p:pic>
    </p:spTree>
    <p:extLst>
      <p:ext uri="{BB962C8B-B14F-4D97-AF65-F5344CB8AC3E}">
        <p14:creationId xmlns:p14="http://schemas.microsoft.com/office/powerpoint/2010/main" val="2056603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7880" y="975360"/>
            <a:ext cx="7482840" cy="4815841"/>
          </a:xfrm>
        </p:spPr>
      </p:pic>
    </p:spTree>
    <p:extLst>
      <p:ext uri="{BB962C8B-B14F-4D97-AF65-F5344CB8AC3E}">
        <p14:creationId xmlns:p14="http://schemas.microsoft.com/office/powerpoint/2010/main" val="3945583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KAPLAMA NEDİR?</a:t>
            </a:r>
            <a:endParaRPr lang="tr-TR" dirty="0"/>
          </a:p>
        </p:txBody>
      </p:sp>
      <p:sp>
        <p:nvSpPr>
          <p:cNvPr id="3" name="İçerik Yer Tutucusu 2"/>
          <p:cNvSpPr>
            <a:spLocks noGrp="1"/>
          </p:cNvSpPr>
          <p:nvPr>
            <p:ph idx="1"/>
          </p:nvPr>
        </p:nvSpPr>
        <p:spPr/>
        <p:txBody>
          <a:bodyPr>
            <a:normAutofit lnSpcReduction="10000"/>
          </a:bodyPr>
          <a:lstStyle/>
          <a:p>
            <a:r>
              <a:rPr lang="tr-TR" dirty="0"/>
              <a:t>Kaplama; deforme olmuş ve kullanılmaz hale gelen modüler ve siyah sacdan oluşan su depolarının günümüz şartlarında kullanılan çift </a:t>
            </a:r>
            <a:r>
              <a:rPr lang="tr-TR" dirty="0" smtClean="0"/>
              <a:t>bileşenli </a:t>
            </a:r>
            <a:r>
              <a:rPr lang="tr-TR" dirty="0"/>
              <a:t>malzeme ile depo içinin tamamen kaplanmasıdır</a:t>
            </a:r>
            <a:r>
              <a:rPr lang="tr-TR" dirty="0" smtClean="0"/>
              <a:t>.</a:t>
            </a:r>
          </a:p>
          <a:p>
            <a:r>
              <a:rPr lang="tr-TR" dirty="0" smtClean="0"/>
              <a:t>Püskürtme  </a:t>
            </a:r>
            <a:r>
              <a:rPr lang="tr-TR" dirty="0"/>
              <a:t>ve fırça ile uygulanabilen hızlı küreselleşme özelliği sayesinde kısa sürede kullanıma almaya imkan tanıyan yeni bir </a:t>
            </a:r>
            <a:r>
              <a:rPr lang="tr-TR" dirty="0" smtClean="0"/>
              <a:t>yöntemdir. </a:t>
            </a:r>
          </a:p>
          <a:p>
            <a:r>
              <a:rPr lang="tr-TR" dirty="0"/>
              <a:t>Uygulandığı yüzeye göre dayanıklılığı yüksek olup daha uzun süreli kullanım sağlanmaktadır. </a:t>
            </a:r>
          </a:p>
        </p:txBody>
      </p:sp>
    </p:spTree>
    <p:extLst>
      <p:ext uri="{BB962C8B-B14F-4D97-AF65-F5344CB8AC3E}">
        <p14:creationId xmlns:p14="http://schemas.microsoft.com/office/powerpoint/2010/main" val="1322576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Neden kaplama yapmalıyız?</a:t>
            </a:r>
            <a:endParaRPr lang="tr-TR" dirty="0"/>
          </a:p>
        </p:txBody>
      </p:sp>
      <p:sp>
        <p:nvSpPr>
          <p:cNvPr id="5" name="İçerik Yer Tutucusu 4"/>
          <p:cNvSpPr>
            <a:spLocks noGrp="1"/>
          </p:cNvSpPr>
          <p:nvPr>
            <p:ph idx="1"/>
          </p:nvPr>
        </p:nvSpPr>
        <p:spPr/>
        <p:txBody>
          <a:bodyPr>
            <a:normAutofit fontScale="92500" lnSpcReduction="10000"/>
          </a:bodyPr>
          <a:lstStyle/>
          <a:p>
            <a:r>
              <a:rPr lang="tr-TR" dirty="0"/>
              <a:t>Özel ve resmi kurum binalarında, su depoları içme suyunu güvenli ve sağlıklı bir şekilde depolama ve tüm binaya dağıtma görevini üstlenir. Bu nedenle içerisine yabancı ve zararlı bir madde girmeyecek  ya da tonlarca suyu dışarıya kaçırmayacak derecede izole edilmiş olmalıdır.</a:t>
            </a:r>
          </a:p>
          <a:p>
            <a:pPr lvl="0"/>
            <a:r>
              <a:rPr lang="tr-TR" dirty="0"/>
              <a:t>Su depoları suyun aşındırma ve yıprandırma etkisiyle korozyona uğrayabilmektedir. Korozyon su deposunun muhafaza ettiği suyu steril tutamamasına sebep olur. Bu da sisteme sağlıklı su dağıtımını engellemektedir.</a:t>
            </a:r>
          </a:p>
          <a:p>
            <a:pPr marL="0" indent="0">
              <a:buNone/>
            </a:pPr>
            <a:r>
              <a:rPr lang="tr-TR" dirty="0"/>
              <a:t> </a:t>
            </a:r>
          </a:p>
          <a:p>
            <a:endParaRPr lang="tr-TR" dirty="0"/>
          </a:p>
        </p:txBody>
      </p:sp>
    </p:spTree>
    <p:extLst>
      <p:ext uri="{BB962C8B-B14F-4D97-AF65-F5344CB8AC3E}">
        <p14:creationId xmlns:p14="http://schemas.microsoft.com/office/powerpoint/2010/main" val="3419833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3775" y="1082040"/>
            <a:ext cx="10364452" cy="4709160"/>
          </a:xfrm>
        </p:spPr>
        <p:txBody>
          <a:bodyPr/>
          <a:lstStyle/>
          <a:p>
            <a:r>
              <a:rPr lang="tr-TR" dirty="0"/>
              <a:t>Su deposu izolasyonu mevcut su deposunu iyileştirme ve suyu steril saklama olanağı arttırırken aynı zamanda su deposu kaçaklarına da gerekli çözümü sunmaktadır.</a:t>
            </a:r>
          </a:p>
          <a:p>
            <a:r>
              <a:rPr lang="tr-TR" dirty="0"/>
              <a:t>Eğer su kaçırmakta olan bir deponuz varsa büyük masraflar yaparak deponuzu yenilemek zorunda değilsiniz,  şirketimiz sizi bu masraftan kurtararak depolarınızı uzun yıllar boyu kullanabileceğiniz, 100% yalıtımlı hale getirmektedir.</a:t>
            </a:r>
          </a:p>
          <a:p>
            <a:r>
              <a:rPr lang="tr-TR" dirty="0"/>
              <a:t>Sadece kaçak gözüken depolara izolasyon yapılmaz, deponun suyu temiz saklama ve sağlıklı sunumunu sağlamak içinde su deposu izolasyonu yaptırılabilmektedir.</a:t>
            </a:r>
          </a:p>
          <a:p>
            <a:pPr marL="0" indent="0">
              <a:buNone/>
            </a:pPr>
            <a:endParaRPr lang="tr-TR" dirty="0"/>
          </a:p>
        </p:txBody>
      </p:sp>
    </p:spTree>
    <p:extLst>
      <p:ext uri="{BB962C8B-B14F-4D97-AF65-F5344CB8AC3E}">
        <p14:creationId xmlns:p14="http://schemas.microsoft.com/office/powerpoint/2010/main" val="3053555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3775" y="990601"/>
            <a:ext cx="10364452" cy="4800600"/>
          </a:xfrm>
        </p:spPr>
        <p:txBody>
          <a:bodyPr/>
          <a:lstStyle/>
          <a:p>
            <a:r>
              <a:rPr lang="tr-TR" dirty="0"/>
              <a:t>Su deposu izolasyonu depo içinde mevcut suyun temizliği ve sağlıklı su kullanımını sağlamak için yaptırılmalıdır. Depoda çatlak ve kaçaklar başladı ise acil olarak su deposu izolasyonu yapılması gerekli bir işlemdir.</a:t>
            </a:r>
          </a:p>
          <a:p>
            <a:r>
              <a:rPr lang="tr-TR" dirty="0"/>
              <a:t>İçme suyu deposu için depolanacak suyun </a:t>
            </a:r>
            <a:r>
              <a:rPr lang="tr-TR" dirty="0" err="1"/>
              <a:t>pH</a:t>
            </a:r>
            <a:r>
              <a:rPr lang="tr-TR" dirty="0"/>
              <a:t> değerini, mineral içeriklerini, sıcaklığını ve kullanılacak su temizlik kimyasallarını düşünerek uygun malzemeler kullanılmalıdır.</a:t>
            </a:r>
          </a:p>
          <a:p>
            <a:r>
              <a:rPr lang="tr-TR" dirty="0"/>
              <a:t>Su deposu izolasyonunda kullanılacak her malzeme içme ve kullanma suyuna uygun, kullanılabilir belge ve sertifikaları bulunmalıdır. İzolasyon malzemesi, uygulanan depoda suya karışmamalıdır. Kesinlikle bu malzemeler </a:t>
            </a:r>
            <a:r>
              <a:rPr lang="tr-TR" dirty="0" err="1"/>
              <a:t>solvent</a:t>
            </a:r>
            <a:r>
              <a:rPr lang="tr-TR" dirty="0"/>
              <a:t> içermemelidir.</a:t>
            </a:r>
          </a:p>
          <a:p>
            <a:endParaRPr lang="tr-TR" dirty="0"/>
          </a:p>
        </p:txBody>
      </p:sp>
    </p:spTree>
    <p:extLst>
      <p:ext uri="{BB962C8B-B14F-4D97-AF65-F5344CB8AC3E}">
        <p14:creationId xmlns:p14="http://schemas.microsoft.com/office/powerpoint/2010/main" val="2500262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Hangi depolarda kullanılır?</a:t>
            </a:r>
            <a:endParaRPr lang="tr-TR" dirty="0"/>
          </a:p>
        </p:txBody>
      </p:sp>
      <p:sp>
        <p:nvSpPr>
          <p:cNvPr id="3" name="İçerik Yer Tutucusu 2"/>
          <p:cNvSpPr>
            <a:spLocks noGrp="1"/>
          </p:cNvSpPr>
          <p:nvPr>
            <p:ph idx="1"/>
          </p:nvPr>
        </p:nvSpPr>
        <p:spPr/>
        <p:txBody>
          <a:bodyPr/>
          <a:lstStyle/>
          <a:p>
            <a:pPr lvl="0"/>
            <a:r>
              <a:rPr lang="tr-TR" dirty="0"/>
              <a:t>Metal depolar, içerisinde bulunan niteliksiz sular ve kimyasallar nedeni ile korozyona uğrarlar. Bu korozyon neticesinde, yüzeylerde incelmeler, aşınmalar hatta delinmeler oluşabilir</a:t>
            </a:r>
            <a:r>
              <a:rPr lang="tr-TR" dirty="0" smtClean="0"/>
              <a:t>.</a:t>
            </a:r>
          </a:p>
          <a:p>
            <a:r>
              <a:rPr lang="tr-TR" dirty="0"/>
              <a:t>Özellikle modüler depolarda korozyon sonucu depo gergileri kopar ve depolar patlayabilir. Bu durumda iş kazaları ortaya çıkabilir. Pompa ve elektrikli ekipmanlar bozulup arızalanabilir. </a:t>
            </a:r>
          </a:p>
          <a:p>
            <a:pPr marL="0" lvl="0" indent="0">
              <a:buNone/>
            </a:pPr>
            <a:endParaRPr lang="tr-TR" dirty="0"/>
          </a:p>
        </p:txBody>
      </p:sp>
    </p:spTree>
    <p:extLst>
      <p:ext uri="{BB962C8B-B14F-4D97-AF65-F5344CB8AC3E}">
        <p14:creationId xmlns:p14="http://schemas.microsoft.com/office/powerpoint/2010/main" val="2805874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3775" y="899161"/>
            <a:ext cx="10364452" cy="4892040"/>
          </a:xfrm>
        </p:spPr>
        <p:txBody>
          <a:bodyPr/>
          <a:lstStyle/>
          <a:p>
            <a:r>
              <a:rPr lang="tr-TR" dirty="0"/>
              <a:t>Metal depolarda, galvaniz veya siyah sacdan imal edilen  depo türleri içme suyuna uygun değildir. Kaplanarak su ile metalin teması engellendiğinden dolayı içme suyuna uygun hale getirilebilir. </a:t>
            </a:r>
            <a:endParaRPr lang="tr-TR" dirty="0" smtClean="0"/>
          </a:p>
          <a:p>
            <a:r>
              <a:rPr lang="tr-TR" dirty="0"/>
              <a:t>Paslanmaz depolarda zaman içinde korozyon oluşabilir. 316 ve 304 paslanmazdan imal edilen depoların korozyona uğraması pek bilinen bir durum değildir. Fakat uygun olumsuz şartlarda paslanmaz çelikte korozyona </a:t>
            </a:r>
            <a:r>
              <a:rPr lang="tr-TR" dirty="0" smtClean="0"/>
              <a:t>uğrar. Özellikle kloru </a:t>
            </a:r>
            <a:r>
              <a:rPr lang="tr-TR" dirty="0"/>
              <a:t>yüksek sular ve tuzlu sular paslanmaz sacı çabuk </a:t>
            </a:r>
            <a:r>
              <a:rPr lang="tr-TR" dirty="0" smtClean="0"/>
              <a:t>çürütür</a:t>
            </a:r>
            <a:r>
              <a:rPr lang="tr-TR" dirty="0"/>
              <a:t>. Bu durumda özel astarlar ile sıvı </a:t>
            </a:r>
            <a:r>
              <a:rPr lang="tr-TR" dirty="0" err="1"/>
              <a:t>membran</a:t>
            </a:r>
            <a:r>
              <a:rPr lang="tr-TR" dirty="0"/>
              <a:t> kaplamalar yapılarak su depoları uygun hale getirilir.</a:t>
            </a:r>
          </a:p>
          <a:p>
            <a:pPr marL="0" indent="0">
              <a:buNone/>
            </a:pPr>
            <a:endParaRPr lang="tr-TR" dirty="0"/>
          </a:p>
          <a:p>
            <a:endParaRPr lang="tr-TR" dirty="0"/>
          </a:p>
        </p:txBody>
      </p:sp>
    </p:spTree>
    <p:extLst>
      <p:ext uri="{BB962C8B-B14F-4D97-AF65-F5344CB8AC3E}">
        <p14:creationId xmlns:p14="http://schemas.microsoft.com/office/powerpoint/2010/main" val="2810760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 kaplama resimleri</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3175" y="2366963"/>
            <a:ext cx="4565649" cy="3424237"/>
          </a:xfrm>
        </p:spPr>
      </p:pic>
    </p:spTree>
    <p:extLst>
      <p:ext uri="{BB962C8B-B14F-4D97-AF65-F5344CB8AC3E}">
        <p14:creationId xmlns:p14="http://schemas.microsoft.com/office/powerpoint/2010/main" val="1026898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2080" y="639763"/>
            <a:ext cx="8610600" cy="5151437"/>
          </a:xfrm>
        </p:spPr>
      </p:pic>
    </p:spTree>
    <p:extLst>
      <p:ext uri="{BB962C8B-B14F-4D97-AF65-F5344CB8AC3E}">
        <p14:creationId xmlns:p14="http://schemas.microsoft.com/office/powerpoint/2010/main" val="3693582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amla">
  <a:themeElements>
    <a:clrScheme name="Daml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TM04033925[[fn=Damla]]</Template>
  <TotalTime>150</TotalTime>
  <Words>313</Words>
  <Application>Microsoft Office PowerPoint</Application>
  <PresentationFormat>Geniş ekran</PresentationFormat>
  <Paragraphs>21</Paragraphs>
  <Slides>17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17</vt:i4>
      </vt:variant>
    </vt:vector>
  </HeadingPairs>
  <TitlesOfParts>
    <vt:vector size="20" baseType="lpstr">
      <vt:lpstr>Arial</vt:lpstr>
      <vt:lpstr>Tw Cen MT</vt:lpstr>
      <vt:lpstr>Damla</vt:lpstr>
      <vt:lpstr>SU DEPOSU KAPLAMA</vt:lpstr>
      <vt:lpstr>KAPLAMA NEDİR?</vt:lpstr>
      <vt:lpstr>Neden kaplama yapmalıyız?</vt:lpstr>
      <vt:lpstr>PowerPoint Sunusu</vt:lpstr>
      <vt:lpstr>PowerPoint Sunusu</vt:lpstr>
      <vt:lpstr>Hangi depolarda kullanılır?</vt:lpstr>
      <vt:lpstr>PowerPoint Sunusu</vt:lpstr>
      <vt:lpstr>Örnek kaplama resimleri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 DEPOSU KAPLAMA</dc:title>
  <dc:creator>Windows Kullanıcısı</dc:creator>
  <cp:lastModifiedBy>Windows Kullanıcısı</cp:lastModifiedBy>
  <cp:revision>5</cp:revision>
  <dcterms:created xsi:type="dcterms:W3CDTF">2022-02-10T12:05:46Z</dcterms:created>
  <dcterms:modified xsi:type="dcterms:W3CDTF">2022-02-10T14:36:42Z</dcterms:modified>
</cp:coreProperties>
</file>